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09800" y="1752600"/>
            <a:ext cx="4495800" cy="3581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Now hiring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CASHIER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at </a:t>
            </a:r>
            <a:r>
              <a:rPr lang="en-US" sz="3600" b="1" dirty="0" smtClean="0">
                <a:solidFill>
                  <a:srgbClr val="FF0000"/>
                </a:solidFill>
              </a:rPr>
              <a:t>Stop and </a:t>
            </a:r>
            <a:r>
              <a:rPr lang="en-US" sz="3600" b="1" dirty="0" smtClean="0">
                <a:solidFill>
                  <a:srgbClr val="FF0000"/>
                </a:solidFill>
              </a:rPr>
              <a:t>S</a:t>
            </a:r>
            <a:r>
              <a:rPr lang="en-US" sz="3600" b="1" dirty="0" smtClean="0">
                <a:solidFill>
                  <a:srgbClr val="FF0000"/>
                </a:solidFill>
              </a:rPr>
              <a:t>hop 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N</a:t>
            </a:r>
            <a:r>
              <a:rPr lang="en-US" sz="3600" b="1" dirty="0" smtClean="0">
                <a:solidFill>
                  <a:srgbClr val="FF0000"/>
                </a:solidFill>
              </a:rPr>
              <a:t>accache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</a:p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Are you looking for a job? </a:t>
            </a:r>
            <a:endParaRPr lang="en-US" sz="5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38400" y="4572000"/>
            <a:ext cx="419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For more information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 </a:t>
            </a:r>
            <a:r>
              <a:rPr lang="en-US" sz="2400" b="1" dirty="0" smtClean="0"/>
              <a:t>contact us </a:t>
            </a:r>
            <a:r>
              <a:rPr lang="en-US" sz="2400" dirty="0" smtClean="0"/>
              <a:t>on</a:t>
            </a:r>
          </a:p>
          <a:p>
            <a:pPr algn="ctr"/>
            <a:r>
              <a:rPr lang="en-US" sz="2400" dirty="0" smtClean="0"/>
              <a:t> </a:t>
            </a:r>
            <a:r>
              <a:rPr lang="en-US" sz="2400" b="1" dirty="0" smtClean="0"/>
              <a:t>76/327775</a:t>
            </a:r>
          </a:p>
          <a:p>
            <a:pPr algn="ctr"/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Are you looking for a job?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purchase3</dc:creator>
  <cp:lastModifiedBy>purchase3</cp:lastModifiedBy>
  <cp:revision>21</cp:revision>
  <dcterms:created xsi:type="dcterms:W3CDTF">2006-08-16T00:00:00Z</dcterms:created>
  <dcterms:modified xsi:type="dcterms:W3CDTF">2021-12-13T08:30:24Z</dcterms:modified>
</cp:coreProperties>
</file>