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8" r:id="rId4"/>
    <p:sldId id="257" r:id="rId5"/>
    <p:sldId id="265" r:id="rId6"/>
    <p:sldId id="266" r:id="rId7"/>
    <p:sldId id="259" r:id="rId8"/>
    <p:sldId id="261" r:id="rId9"/>
    <p:sldId id="262" r:id="rId10"/>
    <p:sldId id="263"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ou" initials="a" lastIdx="1" clrIdx="0">
    <p:extLst>
      <p:ext uri="{19B8F6BF-5375-455C-9EA6-DF929625EA0E}">
        <p15:presenceInfo xmlns:p15="http://schemas.microsoft.com/office/powerpoint/2012/main" userId="ao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8011"/>
    <a:srgbClr val="3D4040"/>
    <a:srgbClr val="F980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DC0F91-29D7-B242-BFC7-EF600D23E02C}" v="30" dt="2019-10-15T13:11:19.6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86" autoAdjust="0"/>
    <p:restoredTop sz="94660"/>
  </p:normalViewPr>
  <p:slideViewPr>
    <p:cSldViewPr snapToGrid="0">
      <p:cViewPr varScale="1">
        <p:scale>
          <a:sx n="73" d="100"/>
          <a:sy n="73" d="100"/>
        </p:scale>
        <p:origin x="34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0-14T08:29:04.503" idx="1">
    <p:pos x="10" y="10"/>
    <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000D9A-D398-400B-8D84-5B43A0F34B06}"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754E1-7C28-4226-B477-8B511EB81D81}" type="slidenum">
              <a:rPr lang="en-US" smtClean="0"/>
              <a:t>‹#›</a:t>
            </a:fld>
            <a:endParaRPr lang="en-US"/>
          </a:p>
        </p:txBody>
      </p:sp>
    </p:spTree>
    <p:extLst>
      <p:ext uri="{BB962C8B-B14F-4D97-AF65-F5344CB8AC3E}">
        <p14:creationId xmlns:p14="http://schemas.microsoft.com/office/powerpoint/2010/main" val="1191841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000D9A-D398-400B-8D84-5B43A0F34B06}"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754E1-7C28-4226-B477-8B511EB81D81}" type="slidenum">
              <a:rPr lang="en-US" smtClean="0"/>
              <a:t>‹#›</a:t>
            </a:fld>
            <a:endParaRPr lang="en-US"/>
          </a:p>
        </p:txBody>
      </p:sp>
    </p:spTree>
    <p:extLst>
      <p:ext uri="{BB962C8B-B14F-4D97-AF65-F5344CB8AC3E}">
        <p14:creationId xmlns:p14="http://schemas.microsoft.com/office/powerpoint/2010/main" val="236056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000D9A-D398-400B-8D84-5B43A0F34B06}"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754E1-7C28-4226-B477-8B511EB81D81}" type="slidenum">
              <a:rPr lang="en-US" smtClean="0"/>
              <a:t>‹#›</a:t>
            </a:fld>
            <a:endParaRPr lang="en-US"/>
          </a:p>
        </p:txBody>
      </p:sp>
    </p:spTree>
    <p:extLst>
      <p:ext uri="{BB962C8B-B14F-4D97-AF65-F5344CB8AC3E}">
        <p14:creationId xmlns:p14="http://schemas.microsoft.com/office/powerpoint/2010/main" val="2406574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000D9A-D398-400B-8D84-5B43A0F34B06}"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754E1-7C28-4226-B477-8B511EB81D81}" type="slidenum">
              <a:rPr lang="en-US" smtClean="0"/>
              <a:t>‹#›</a:t>
            </a:fld>
            <a:endParaRPr lang="en-US"/>
          </a:p>
        </p:txBody>
      </p:sp>
    </p:spTree>
    <p:extLst>
      <p:ext uri="{BB962C8B-B14F-4D97-AF65-F5344CB8AC3E}">
        <p14:creationId xmlns:p14="http://schemas.microsoft.com/office/powerpoint/2010/main" val="4035331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000D9A-D398-400B-8D84-5B43A0F34B06}"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754E1-7C28-4226-B477-8B511EB81D81}" type="slidenum">
              <a:rPr lang="en-US" smtClean="0"/>
              <a:t>‹#›</a:t>
            </a:fld>
            <a:endParaRPr lang="en-US"/>
          </a:p>
        </p:txBody>
      </p:sp>
    </p:spTree>
    <p:extLst>
      <p:ext uri="{BB962C8B-B14F-4D97-AF65-F5344CB8AC3E}">
        <p14:creationId xmlns:p14="http://schemas.microsoft.com/office/powerpoint/2010/main" val="1372689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000D9A-D398-400B-8D84-5B43A0F34B06}"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0754E1-7C28-4226-B477-8B511EB81D81}" type="slidenum">
              <a:rPr lang="en-US" smtClean="0"/>
              <a:t>‹#›</a:t>
            </a:fld>
            <a:endParaRPr lang="en-US"/>
          </a:p>
        </p:txBody>
      </p:sp>
    </p:spTree>
    <p:extLst>
      <p:ext uri="{BB962C8B-B14F-4D97-AF65-F5344CB8AC3E}">
        <p14:creationId xmlns:p14="http://schemas.microsoft.com/office/powerpoint/2010/main" val="1151396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000D9A-D398-400B-8D84-5B43A0F34B06}" type="datetimeFigureOut">
              <a:rPr lang="en-US" smtClean="0"/>
              <a:t>7/23/2020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0754E1-7C28-4226-B477-8B511EB81D81}" type="slidenum">
              <a:rPr lang="en-US" smtClean="0"/>
              <a:t>‹#›</a:t>
            </a:fld>
            <a:endParaRPr lang="en-US"/>
          </a:p>
        </p:txBody>
      </p:sp>
    </p:spTree>
    <p:extLst>
      <p:ext uri="{BB962C8B-B14F-4D97-AF65-F5344CB8AC3E}">
        <p14:creationId xmlns:p14="http://schemas.microsoft.com/office/powerpoint/2010/main" val="4106443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9000D9A-D398-400B-8D84-5B43A0F34B06}" type="datetimeFigureOut">
              <a:rPr lang="en-US" smtClean="0"/>
              <a:t>7/23/2020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0754E1-7C28-4226-B477-8B511EB81D81}" type="slidenum">
              <a:rPr lang="en-US" smtClean="0"/>
              <a:t>‹#›</a:t>
            </a:fld>
            <a:endParaRPr lang="en-US"/>
          </a:p>
        </p:txBody>
      </p:sp>
    </p:spTree>
    <p:extLst>
      <p:ext uri="{BB962C8B-B14F-4D97-AF65-F5344CB8AC3E}">
        <p14:creationId xmlns:p14="http://schemas.microsoft.com/office/powerpoint/2010/main" val="545332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00D9A-D398-400B-8D84-5B43A0F34B06}" type="datetimeFigureOut">
              <a:rPr lang="en-US" smtClean="0"/>
              <a:t>7/23/2020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0754E1-7C28-4226-B477-8B511EB81D81}" type="slidenum">
              <a:rPr lang="en-US" smtClean="0"/>
              <a:t>‹#›</a:t>
            </a:fld>
            <a:endParaRPr lang="en-US"/>
          </a:p>
        </p:txBody>
      </p:sp>
    </p:spTree>
    <p:extLst>
      <p:ext uri="{BB962C8B-B14F-4D97-AF65-F5344CB8AC3E}">
        <p14:creationId xmlns:p14="http://schemas.microsoft.com/office/powerpoint/2010/main" val="3428889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000D9A-D398-400B-8D84-5B43A0F34B06}"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0754E1-7C28-4226-B477-8B511EB81D81}" type="slidenum">
              <a:rPr lang="en-US" smtClean="0"/>
              <a:t>‹#›</a:t>
            </a:fld>
            <a:endParaRPr lang="en-US"/>
          </a:p>
        </p:txBody>
      </p:sp>
    </p:spTree>
    <p:extLst>
      <p:ext uri="{BB962C8B-B14F-4D97-AF65-F5344CB8AC3E}">
        <p14:creationId xmlns:p14="http://schemas.microsoft.com/office/powerpoint/2010/main" val="1768800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000D9A-D398-400B-8D84-5B43A0F34B06}"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0754E1-7C28-4226-B477-8B511EB81D81}" type="slidenum">
              <a:rPr lang="en-US" smtClean="0"/>
              <a:t>‹#›</a:t>
            </a:fld>
            <a:endParaRPr lang="en-US"/>
          </a:p>
        </p:txBody>
      </p:sp>
    </p:spTree>
    <p:extLst>
      <p:ext uri="{BB962C8B-B14F-4D97-AF65-F5344CB8AC3E}">
        <p14:creationId xmlns:p14="http://schemas.microsoft.com/office/powerpoint/2010/main" val="713517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000D9A-D398-400B-8D84-5B43A0F34B06}" type="datetimeFigureOut">
              <a:rPr lang="en-US" smtClean="0"/>
              <a:t>7/23/2020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0754E1-7C28-4226-B477-8B511EB81D81}" type="slidenum">
              <a:rPr lang="en-US" smtClean="0"/>
              <a:t>‹#›</a:t>
            </a:fld>
            <a:endParaRPr lang="en-US"/>
          </a:p>
        </p:txBody>
      </p:sp>
    </p:spTree>
    <p:extLst>
      <p:ext uri="{BB962C8B-B14F-4D97-AF65-F5344CB8AC3E}">
        <p14:creationId xmlns:p14="http://schemas.microsoft.com/office/powerpoint/2010/main" val="407410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dl.arabou.edu.kw/lebanon/"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solidFill>
                  <a:srgbClr val="F98012"/>
                </a:solidFill>
              </a:rPr>
              <a:t>MoodleMobile</a:t>
            </a:r>
            <a:r>
              <a:rPr lang="en-US" dirty="0">
                <a:solidFill>
                  <a:srgbClr val="F98012"/>
                </a:solidFill>
              </a:rPr>
              <a:t> Apps</a:t>
            </a:r>
          </a:p>
        </p:txBody>
      </p:sp>
      <p:sp>
        <p:nvSpPr>
          <p:cNvPr id="3" name="Subtitle 2"/>
          <p:cNvSpPr>
            <a:spLocks noGrp="1"/>
          </p:cNvSpPr>
          <p:nvPr>
            <p:ph type="subTitle" idx="1"/>
          </p:nvPr>
        </p:nvSpPr>
        <p:spPr/>
        <p:txBody>
          <a:bodyPr/>
          <a:lstStyle/>
          <a:p>
            <a:r>
              <a:rPr lang="en-US" dirty="0">
                <a:solidFill>
                  <a:srgbClr val="3D4040"/>
                </a:solidFill>
              </a:rPr>
              <a:t>The Moodle mobile app lets you keep up to date with all that's happening in your courses and on the site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8042" y="0"/>
            <a:ext cx="4965122" cy="2549657"/>
          </a:xfrm>
          <a:prstGeom prst="rect">
            <a:avLst/>
          </a:prstGeom>
        </p:spPr>
      </p:pic>
    </p:spTree>
    <p:extLst>
      <p:ext uri="{BB962C8B-B14F-4D97-AF65-F5344CB8AC3E}">
        <p14:creationId xmlns:p14="http://schemas.microsoft.com/office/powerpoint/2010/main" val="452361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FFB88-8AFC-C941-8636-21AE70FA899E}"/>
              </a:ext>
            </a:extLst>
          </p:cNvPr>
          <p:cNvSpPr>
            <a:spLocks noGrp="1"/>
          </p:cNvSpPr>
          <p:nvPr>
            <p:ph type="title"/>
          </p:nvPr>
        </p:nvSpPr>
        <p:spPr/>
        <p:txBody>
          <a:bodyPr/>
          <a:lstStyle/>
          <a:p>
            <a:pPr algn="ctr"/>
            <a:r>
              <a:rPr lang="en-US" dirty="0">
                <a:solidFill>
                  <a:srgbClr val="F88011"/>
                </a:solidFill>
              </a:rPr>
              <a:t>Features</a:t>
            </a:r>
            <a:endParaRPr lang="en-US" dirty="0"/>
          </a:p>
        </p:txBody>
      </p:sp>
      <p:pic>
        <p:nvPicPr>
          <p:cNvPr id="5" name="Content Placeholder 4" descr="A close up of a logo&#10;&#10;Description automatically generated">
            <a:extLst>
              <a:ext uri="{FF2B5EF4-FFF2-40B4-BE49-F238E27FC236}">
                <a16:creationId xmlns:a16="http://schemas.microsoft.com/office/drawing/2014/main" id="{68247414-B066-B340-8A29-ED333E20BB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175" y="3795387"/>
            <a:ext cx="4343400" cy="762272"/>
          </a:xfrm>
        </p:spPr>
      </p:pic>
      <p:sp>
        <p:nvSpPr>
          <p:cNvPr id="6" name="TextBox 5">
            <a:extLst>
              <a:ext uri="{FF2B5EF4-FFF2-40B4-BE49-F238E27FC236}">
                <a16:creationId xmlns:a16="http://schemas.microsoft.com/office/drawing/2014/main" id="{FB15A7D6-EFCE-6B45-97C9-7B612575EF89}"/>
              </a:ext>
            </a:extLst>
          </p:cNvPr>
          <p:cNvSpPr txBox="1"/>
          <p:nvPr/>
        </p:nvSpPr>
        <p:spPr>
          <a:xfrm>
            <a:off x="5386192" y="2091846"/>
            <a:ext cx="5967608" cy="1200329"/>
          </a:xfrm>
          <a:prstGeom prst="rect">
            <a:avLst/>
          </a:prstGeom>
          <a:noFill/>
        </p:spPr>
        <p:txBody>
          <a:bodyPr wrap="square" rtlCol="0">
            <a:spAutoFit/>
          </a:bodyPr>
          <a:lstStyle/>
          <a:p>
            <a:r>
              <a:rPr lang="en-US" sz="2400" dirty="0">
                <a:solidFill>
                  <a:srgbClr val="3D4040"/>
                </a:solidFill>
              </a:rPr>
              <a:t>From the bottom you can go to calendar for know about al the up coming events and all the TMA upload time.</a:t>
            </a:r>
          </a:p>
        </p:txBody>
      </p:sp>
      <p:sp>
        <p:nvSpPr>
          <p:cNvPr id="7" name="TextBox 6">
            <a:extLst>
              <a:ext uri="{FF2B5EF4-FFF2-40B4-BE49-F238E27FC236}">
                <a16:creationId xmlns:a16="http://schemas.microsoft.com/office/drawing/2014/main" id="{91CF4783-8FF9-A943-8808-C26A2F493A17}"/>
              </a:ext>
            </a:extLst>
          </p:cNvPr>
          <p:cNvSpPr txBox="1"/>
          <p:nvPr/>
        </p:nvSpPr>
        <p:spPr>
          <a:xfrm>
            <a:off x="5386192" y="3575221"/>
            <a:ext cx="5967608" cy="830997"/>
          </a:xfrm>
          <a:prstGeom prst="rect">
            <a:avLst/>
          </a:prstGeom>
          <a:noFill/>
        </p:spPr>
        <p:txBody>
          <a:bodyPr wrap="square" rtlCol="0">
            <a:spAutoFit/>
          </a:bodyPr>
          <a:lstStyle/>
          <a:p>
            <a:r>
              <a:rPr lang="en-US" sz="2400" dirty="0">
                <a:solidFill>
                  <a:srgbClr val="3D4040"/>
                </a:solidFill>
              </a:rPr>
              <a:t>And you can go to notifications for any make up session or any update.</a:t>
            </a:r>
          </a:p>
        </p:txBody>
      </p:sp>
    </p:spTree>
    <p:extLst>
      <p:ext uri="{BB962C8B-B14F-4D97-AF65-F5344CB8AC3E}">
        <p14:creationId xmlns:p14="http://schemas.microsoft.com/office/powerpoint/2010/main" val="53521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6DE43D-E0C7-8C4A-B97D-AE7888772DA5}"/>
              </a:ext>
            </a:extLst>
          </p:cNvPr>
          <p:cNvSpPr txBox="1"/>
          <p:nvPr/>
        </p:nvSpPr>
        <p:spPr>
          <a:xfrm>
            <a:off x="3807912" y="2828835"/>
            <a:ext cx="5386192" cy="1200329"/>
          </a:xfrm>
          <a:prstGeom prst="rect">
            <a:avLst/>
          </a:prstGeom>
          <a:noFill/>
        </p:spPr>
        <p:txBody>
          <a:bodyPr wrap="square" rtlCol="0">
            <a:spAutoFit/>
          </a:bodyPr>
          <a:lstStyle/>
          <a:p>
            <a:r>
              <a:rPr lang="en-US" sz="7200" dirty="0">
                <a:solidFill>
                  <a:srgbClr val="3D4040"/>
                </a:solidFill>
              </a:rPr>
              <a:t>Thank you!! </a:t>
            </a:r>
          </a:p>
        </p:txBody>
      </p:sp>
    </p:spTree>
    <p:extLst>
      <p:ext uri="{BB962C8B-B14F-4D97-AF65-F5344CB8AC3E}">
        <p14:creationId xmlns:p14="http://schemas.microsoft.com/office/powerpoint/2010/main" val="2869696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97699-B226-0C48-98E2-455CF27A8CFA}"/>
              </a:ext>
            </a:extLst>
          </p:cNvPr>
          <p:cNvSpPr>
            <a:spLocks noGrp="1"/>
          </p:cNvSpPr>
          <p:nvPr>
            <p:ph type="title"/>
          </p:nvPr>
        </p:nvSpPr>
        <p:spPr/>
        <p:txBody>
          <a:bodyPr/>
          <a:lstStyle/>
          <a:p>
            <a:pPr algn="ctr"/>
            <a:r>
              <a:rPr lang="en-US" dirty="0">
                <a:solidFill>
                  <a:srgbClr val="F88011"/>
                </a:solidFill>
              </a:rPr>
              <a:t>What is </a:t>
            </a:r>
            <a:r>
              <a:rPr lang="en-US" dirty="0" err="1">
                <a:solidFill>
                  <a:srgbClr val="F88011"/>
                </a:solidFill>
              </a:rPr>
              <a:t>Moodel</a:t>
            </a:r>
            <a:r>
              <a:rPr lang="en-US" dirty="0">
                <a:solidFill>
                  <a:srgbClr val="F88011"/>
                </a:solidFill>
              </a:rPr>
              <a:t> Mobile app</a:t>
            </a:r>
          </a:p>
        </p:txBody>
      </p:sp>
      <p:sp>
        <p:nvSpPr>
          <p:cNvPr id="3" name="Content Placeholder 2">
            <a:extLst>
              <a:ext uri="{FF2B5EF4-FFF2-40B4-BE49-F238E27FC236}">
                <a16:creationId xmlns:a16="http://schemas.microsoft.com/office/drawing/2014/main" id="{B036497C-ABB9-D147-8845-47DB6889C173}"/>
              </a:ext>
            </a:extLst>
          </p:cNvPr>
          <p:cNvSpPr>
            <a:spLocks noGrp="1"/>
          </p:cNvSpPr>
          <p:nvPr>
            <p:ph idx="1"/>
          </p:nvPr>
        </p:nvSpPr>
        <p:spPr/>
        <p:txBody>
          <a:bodyPr/>
          <a:lstStyle/>
          <a:p>
            <a:r>
              <a:rPr lang="en-US" b="1" dirty="0">
                <a:solidFill>
                  <a:srgbClr val="3D4040"/>
                </a:solidFill>
              </a:rPr>
              <a:t>Moodle Mobile</a:t>
            </a:r>
            <a:r>
              <a:rPr lang="en-US" dirty="0">
                <a:solidFill>
                  <a:srgbClr val="3D4040"/>
                </a:solidFill>
              </a:rPr>
              <a:t> is the official </a:t>
            </a:r>
            <a:r>
              <a:rPr lang="en-US" b="1" dirty="0">
                <a:solidFill>
                  <a:srgbClr val="3D4040"/>
                </a:solidFill>
              </a:rPr>
              <a:t>mobile app</a:t>
            </a:r>
            <a:r>
              <a:rPr lang="en-US" dirty="0">
                <a:solidFill>
                  <a:srgbClr val="3D4040"/>
                </a:solidFill>
              </a:rPr>
              <a:t> for </a:t>
            </a:r>
            <a:r>
              <a:rPr lang="en-US" b="1" dirty="0">
                <a:solidFill>
                  <a:srgbClr val="3D4040"/>
                </a:solidFill>
              </a:rPr>
              <a:t>Moodle</a:t>
            </a:r>
            <a:r>
              <a:rPr lang="en-US" dirty="0">
                <a:solidFill>
                  <a:srgbClr val="3D4040"/>
                </a:solidFill>
              </a:rPr>
              <a:t>. Browse the content of your courses, even when offline. Receive instant notifications of messages and other events. Quickly find and contact other people in your courses. Upload images, audio, videos and other files from your </a:t>
            </a:r>
            <a:r>
              <a:rPr lang="en-US" b="1" dirty="0">
                <a:solidFill>
                  <a:srgbClr val="3D4040"/>
                </a:solidFill>
              </a:rPr>
              <a:t>mobile</a:t>
            </a:r>
            <a:r>
              <a:rPr lang="en-US" dirty="0">
                <a:solidFill>
                  <a:srgbClr val="3D4040"/>
                </a:solidFill>
              </a:rPr>
              <a:t> device.</a:t>
            </a:r>
          </a:p>
          <a:p>
            <a:pPr marL="0" indent="0">
              <a:buNone/>
            </a:pPr>
            <a:r>
              <a:rPr lang="en-US" dirty="0"/>
              <a:t/>
            </a:r>
            <a:br>
              <a:rPr lang="en-US" dirty="0"/>
            </a:br>
            <a:endParaRPr lang="en-US" dirty="0"/>
          </a:p>
          <a:p>
            <a:endParaRPr lang="en-US" dirty="0"/>
          </a:p>
        </p:txBody>
      </p:sp>
    </p:spTree>
    <p:extLst>
      <p:ext uri="{BB962C8B-B14F-4D97-AF65-F5344CB8AC3E}">
        <p14:creationId xmlns:p14="http://schemas.microsoft.com/office/powerpoint/2010/main" val="1141991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88011"/>
                </a:solidFill>
              </a:rPr>
              <a:t>Download </a:t>
            </a:r>
            <a:r>
              <a:rPr lang="en-US" dirty="0" err="1">
                <a:solidFill>
                  <a:srgbClr val="F88011"/>
                </a:solidFill>
              </a:rPr>
              <a:t>MoodleMobile</a:t>
            </a:r>
            <a:r>
              <a:rPr lang="en-US" dirty="0">
                <a:solidFill>
                  <a:srgbClr val="F88011"/>
                </a:solidFill>
              </a:rPr>
              <a:t> app</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0344" y="2075006"/>
            <a:ext cx="5801784" cy="4351338"/>
          </a:xfrm>
        </p:spPr>
      </p:pic>
      <p:sp>
        <p:nvSpPr>
          <p:cNvPr id="5" name="TextBox 4"/>
          <p:cNvSpPr txBox="1"/>
          <p:nvPr/>
        </p:nvSpPr>
        <p:spPr>
          <a:xfrm>
            <a:off x="6864928" y="2605089"/>
            <a:ext cx="4488872" cy="2554545"/>
          </a:xfrm>
          <a:prstGeom prst="rect">
            <a:avLst/>
          </a:prstGeom>
          <a:noFill/>
        </p:spPr>
        <p:txBody>
          <a:bodyPr wrap="square" rtlCol="0">
            <a:spAutoFit/>
          </a:bodyPr>
          <a:lstStyle/>
          <a:p>
            <a:r>
              <a:rPr lang="en-US" sz="4000" dirty="0" err="1">
                <a:solidFill>
                  <a:srgbClr val="3D4040"/>
                </a:solidFill>
              </a:rPr>
              <a:t>MoodleMobile</a:t>
            </a:r>
            <a:r>
              <a:rPr lang="en-US" sz="4000" dirty="0">
                <a:solidFill>
                  <a:srgbClr val="3D4040"/>
                </a:solidFill>
              </a:rPr>
              <a:t> app is Available for Google play and App Store </a:t>
            </a:r>
          </a:p>
        </p:txBody>
      </p:sp>
    </p:spTree>
    <p:extLst>
      <p:ext uri="{BB962C8B-B14F-4D97-AF65-F5344CB8AC3E}">
        <p14:creationId xmlns:p14="http://schemas.microsoft.com/office/powerpoint/2010/main" val="3433042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218" y="365125"/>
            <a:ext cx="10515600" cy="1325563"/>
          </a:xfrm>
        </p:spPr>
        <p:txBody>
          <a:bodyPr/>
          <a:lstStyle/>
          <a:p>
            <a:pPr algn="ctr"/>
            <a:r>
              <a:rPr lang="en-US" dirty="0">
                <a:solidFill>
                  <a:srgbClr val="F88011"/>
                </a:solidFill>
              </a:rPr>
              <a:t>Download </a:t>
            </a:r>
            <a:r>
              <a:rPr lang="en-US" dirty="0" err="1">
                <a:solidFill>
                  <a:srgbClr val="F88011"/>
                </a:solidFill>
              </a:rPr>
              <a:t>MoodleMobile</a:t>
            </a:r>
            <a:r>
              <a:rPr lang="en-US" dirty="0">
                <a:solidFill>
                  <a:srgbClr val="F88011"/>
                </a:solidFill>
              </a:rPr>
              <a:t> app</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6941" y="1428749"/>
            <a:ext cx="10515599" cy="3693963"/>
          </a:xfrm>
        </p:spPr>
      </p:pic>
      <p:sp>
        <p:nvSpPr>
          <p:cNvPr id="5" name="TextBox 4"/>
          <p:cNvSpPr txBox="1"/>
          <p:nvPr/>
        </p:nvSpPr>
        <p:spPr>
          <a:xfrm>
            <a:off x="1260765" y="5309152"/>
            <a:ext cx="11499272" cy="1323439"/>
          </a:xfrm>
          <a:prstGeom prst="rect">
            <a:avLst/>
          </a:prstGeom>
          <a:noFill/>
        </p:spPr>
        <p:txBody>
          <a:bodyPr wrap="square" rtlCol="0">
            <a:spAutoFit/>
          </a:bodyPr>
          <a:lstStyle/>
          <a:p>
            <a:r>
              <a:rPr lang="en-US" sz="4000" dirty="0">
                <a:solidFill>
                  <a:srgbClr val="3D4040"/>
                </a:solidFill>
              </a:rPr>
              <a:t>                               </a:t>
            </a:r>
            <a:r>
              <a:rPr lang="en-US" sz="4000" dirty="0">
                <a:solidFill>
                  <a:srgbClr val="F88011"/>
                </a:solidFill>
              </a:rPr>
              <a:t>Step 2(URL):    </a:t>
            </a:r>
          </a:p>
          <a:p>
            <a:r>
              <a:rPr lang="en-US" sz="4000">
                <a:solidFill>
                  <a:srgbClr val="F88011"/>
                </a:solidFill>
              </a:rPr>
              <a:t>           </a:t>
            </a:r>
            <a:r>
              <a:rPr lang="en-US" sz="4000" smtClean="0">
                <a:solidFill>
                  <a:srgbClr val="3D4040"/>
                </a:solidFill>
              </a:rPr>
              <a:t> </a:t>
            </a:r>
            <a:r>
              <a:rPr lang="en-US" sz="4000">
                <a:hlinkClick r:id="rId3"/>
              </a:rPr>
              <a:t>https://mdl.arabou.edu.kw/lebanon/</a:t>
            </a:r>
            <a:endParaRPr lang="en-US" sz="4000" dirty="0">
              <a:solidFill>
                <a:srgbClr val="3D4040"/>
              </a:solidFill>
            </a:endParaRPr>
          </a:p>
        </p:txBody>
      </p:sp>
    </p:spTree>
    <p:extLst>
      <p:ext uri="{BB962C8B-B14F-4D97-AF65-F5344CB8AC3E}">
        <p14:creationId xmlns:p14="http://schemas.microsoft.com/office/powerpoint/2010/main" val="324333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CC49B-FB90-FC49-8A07-08C3339FC3E9}"/>
              </a:ext>
            </a:extLst>
          </p:cNvPr>
          <p:cNvSpPr>
            <a:spLocks noGrp="1"/>
          </p:cNvSpPr>
          <p:nvPr>
            <p:ph type="title"/>
          </p:nvPr>
        </p:nvSpPr>
        <p:spPr/>
        <p:txBody>
          <a:bodyPr/>
          <a:lstStyle/>
          <a:p>
            <a:pPr algn="ctr"/>
            <a:r>
              <a:rPr lang="en-US" dirty="0">
                <a:solidFill>
                  <a:srgbClr val="F88011"/>
                </a:solidFill>
              </a:rPr>
              <a:t>Enable Mobile Notifications</a:t>
            </a:r>
          </a:p>
        </p:txBody>
      </p:sp>
      <p:pic>
        <p:nvPicPr>
          <p:cNvPr id="5" name="Picture 4" descr="A screenshot of a cell phone&#10;&#10;Description automatically generated">
            <a:extLst>
              <a:ext uri="{FF2B5EF4-FFF2-40B4-BE49-F238E27FC236}">
                <a16:creationId xmlns:a16="http://schemas.microsoft.com/office/drawing/2014/main" id="{BC5D9E3F-19FF-E64C-BD46-B19F196B90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2660650"/>
            <a:ext cx="2287736" cy="3904403"/>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60A0FED-62DD-8B45-B9AB-C549EC5CA4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4508" y="2660649"/>
            <a:ext cx="2262984" cy="3904403"/>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995AC7F1-C604-5242-B30A-6D5F56B609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29466" y="2648138"/>
            <a:ext cx="2442423" cy="3849258"/>
          </a:xfrm>
          <a:prstGeom prst="rect">
            <a:avLst/>
          </a:prstGeom>
        </p:spPr>
      </p:pic>
      <p:sp>
        <p:nvSpPr>
          <p:cNvPr id="11" name="TextBox 10">
            <a:extLst>
              <a:ext uri="{FF2B5EF4-FFF2-40B4-BE49-F238E27FC236}">
                <a16:creationId xmlns:a16="http://schemas.microsoft.com/office/drawing/2014/main" id="{61C9214B-9172-A64A-B929-B440A34135CC}"/>
              </a:ext>
            </a:extLst>
          </p:cNvPr>
          <p:cNvSpPr txBox="1"/>
          <p:nvPr/>
        </p:nvSpPr>
        <p:spPr>
          <a:xfrm>
            <a:off x="90392" y="1737319"/>
            <a:ext cx="5303367" cy="923330"/>
          </a:xfrm>
          <a:prstGeom prst="rect">
            <a:avLst/>
          </a:prstGeom>
          <a:noFill/>
        </p:spPr>
        <p:txBody>
          <a:bodyPr wrap="square" rtlCol="0">
            <a:spAutoFit/>
          </a:bodyPr>
          <a:lstStyle/>
          <a:p>
            <a:r>
              <a:rPr lang="en-US" dirty="0">
                <a:solidFill>
                  <a:srgbClr val="3D4040"/>
                </a:solidFill>
              </a:rPr>
              <a:t>1.   Go to the app settings then Notification preferences</a:t>
            </a:r>
          </a:p>
          <a:p>
            <a:endParaRPr lang="en-US" dirty="0"/>
          </a:p>
        </p:txBody>
      </p:sp>
      <p:sp>
        <p:nvSpPr>
          <p:cNvPr id="12" name="TextBox 11">
            <a:extLst>
              <a:ext uri="{FF2B5EF4-FFF2-40B4-BE49-F238E27FC236}">
                <a16:creationId xmlns:a16="http://schemas.microsoft.com/office/drawing/2014/main" id="{C31ABA3A-7307-A54A-BD7F-83EAE00169C9}"/>
              </a:ext>
            </a:extLst>
          </p:cNvPr>
          <p:cNvSpPr txBox="1"/>
          <p:nvPr/>
        </p:nvSpPr>
        <p:spPr>
          <a:xfrm>
            <a:off x="4545688" y="1669911"/>
            <a:ext cx="3663908" cy="944107"/>
          </a:xfrm>
          <a:prstGeom prst="rect">
            <a:avLst/>
          </a:prstGeom>
          <a:noFill/>
        </p:spPr>
        <p:txBody>
          <a:bodyPr wrap="square" rtlCol="0">
            <a:spAutoFit/>
          </a:bodyPr>
          <a:lstStyle/>
          <a:p>
            <a:r>
              <a:rPr lang="en-US" dirty="0">
                <a:solidFill>
                  <a:srgbClr val="3D4040"/>
                </a:solidFill>
              </a:rPr>
              <a:t>2.   Move the slider so that disable notifications is off</a:t>
            </a:r>
          </a:p>
          <a:p>
            <a:endParaRPr lang="en-US" dirty="0"/>
          </a:p>
        </p:txBody>
      </p:sp>
      <p:sp>
        <p:nvSpPr>
          <p:cNvPr id="13" name="TextBox 12">
            <a:extLst>
              <a:ext uri="{FF2B5EF4-FFF2-40B4-BE49-F238E27FC236}">
                <a16:creationId xmlns:a16="http://schemas.microsoft.com/office/drawing/2014/main" id="{3BCAE7F5-D276-7340-8A92-6EBA3EBC957D}"/>
              </a:ext>
            </a:extLst>
          </p:cNvPr>
          <p:cNvSpPr txBox="1"/>
          <p:nvPr/>
        </p:nvSpPr>
        <p:spPr>
          <a:xfrm>
            <a:off x="8491512" y="1638380"/>
            <a:ext cx="3889005" cy="1200329"/>
          </a:xfrm>
          <a:prstGeom prst="rect">
            <a:avLst/>
          </a:prstGeom>
          <a:noFill/>
        </p:spPr>
        <p:txBody>
          <a:bodyPr wrap="square" rtlCol="0">
            <a:spAutoFit/>
          </a:bodyPr>
          <a:lstStyle/>
          <a:p>
            <a:r>
              <a:rPr lang="en-US" dirty="0">
                <a:solidFill>
                  <a:srgbClr val="3D4040"/>
                </a:solidFill>
              </a:rPr>
              <a:t>3.   Move the slider to turn on notifications for assignment, feedback, forum etc. as required</a:t>
            </a:r>
          </a:p>
          <a:p>
            <a:endParaRPr lang="en-US" dirty="0"/>
          </a:p>
        </p:txBody>
      </p:sp>
    </p:spTree>
    <p:extLst>
      <p:ext uri="{BB962C8B-B14F-4D97-AF65-F5344CB8AC3E}">
        <p14:creationId xmlns:p14="http://schemas.microsoft.com/office/powerpoint/2010/main" val="1599316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843AFC85-ED35-FF4E-8651-8C1A8AC91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A183A6B2-355F-4542-9FBA-D10DB64ECA52}"/>
              </a:ext>
            </a:extLst>
          </p:cNvPr>
          <p:cNvSpPr txBox="1"/>
          <p:nvPr/>
        </p:nvSpPr>
        <p:spPr>
          <a:xfrm>
            <a:off x="990600" y="4495800"/>
            <a:ext cx="7962900" cy="646331"/>
          </a:xfrm>
          <a:prstGeom prst="rect">
            <a:avLst/>
          </a:prstGeom>
          <a:noFill/>
        </p:spPr>
        <p:txBody>
          <a:bodyPr wrap="square" rtlCol="0">
            <a:spAutoFit/>
          </a:bodyPr>
          <a:lstStyle/>
          <a:p>
            <a:r>
              <a:rPr lang="en-US" dirty="0">
                <a:solidFill>
                  <a:schemeClr val="bg1"/>
                </a:solidFill>
              </a:rPr>
              <a:t>Now the Moodle mobile app is ready to make you up to date.</a:t>
            </a:r>
          </a:p>
          <a:p>
            <a:endParaRPr lang="en-US" dirty="0"/>
          </a:p>
        </p:txBody>
      </p:sp>
      <p:pic>
        <p:nvPicPr>
          <p:cNvPr id="9" name="Picture 8" descr="A screenshot of a cell phone&#10;&#10;Description automatically generated">
            <a:extLst>
              <a:ext uri="{FF2B5EF4-FFF2-40B4-BE49-F238E27FC236}">
                <a16:creationId xmlns:a16="http://schemas.microsoft.com/office/drawing/2014/main" id="{AEF27F60-AC79-844C-A56B-84E1739DDDBE}"/>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7962027" y="1446057"/>
            <a:ext cx="3363612" cy="5411943"/>
          </a:xfrm>
          <a:prstGeom prst="rect">
            <a:avLst/>
          </a:prstGeom>
        </p:spPr>
      </p:pic>
    </p:spTree>
    <p:extLst>
      <p:ext uri="{BB962C8B-B14F-4D97-AF65-F5344CB8AC3E}">
        <p14:creationId xmlns:p14="http://schemas.microsoft.com/office/powerpoint/2010/main" val="972130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88011"/>
                </a:solidFill>
              </a:rPr>
              <a:t>Features</a:t>
            </a:r>
          </a:p>
        </p:txBody>
      </p:sp>
      <p:sp>
        <p:nvSpPr>
          <p:cNvPr id="3" name="Content Placeholder 2"/>
          <p:cNvSpPr>
            <a:spLocks noGrp="1"/>
          </p:cNvSpPr>
          <p:nvPr>
            <p:ph idx="1"/>
          </p:nvPr>
        </p:nvSpPr>
        <p:spPr/>
        <p:txBody>
          <a:bodyPr/>
          <a:lstStyle/>
          <a:p>
            <a:pPr marL="0" indent="0">
              <a:buNone/>
            </a:pPr>
            <a:r>
              <a:rPr lang="en-US" dirty="0"/>
              <a:t/>
            </a:r>
            <a:br>
              <a:rPr lang="en-US" dirty="0"/>
            </a:br>
            <a:endParaRPr lang="en-US" dirty="0"/>
          </a:p>
          <a:p>
            <a:endParaRPr lang="en-US" dirty="0"/>
          </a:p>
        </p:txBody>
      </p:sp>
      <p:pic>
        <p:nvPicPr>
          <p:cNvPr id="5" name="Picture 4" descr="A screenshot of a cell phone&#10;&#10;Description automatically generated">
            <a:extLst>
              <a:ext uri="{FF2B5EF4-FFF2-40B4-BE49-F238E27FC236}">
                <a16:creationId xmlns:a16="http://schemas.microsoft.com/office/drawing/2014/main" id="{AAA62A4C-4F1A-A547-9B70-64CE1FB974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000" y="1825625"/>
            <a:ext cx="2664449" cy="4739167"/>
          </a:xfrm>
          <a:prstGeom prst="rect">
            <a:avLst/>
          </a:prstGeom>
        </p:spPr>
      </p:pic>
      <p:sp>
        <p:nvSpPr>
          <p:cNvPr id="6" name="TextBox 5">
            <a:extLst>
              <a:ext uri="{FF2B5EF4-FFF2-40B4-BE49-F238E27FC236}">
                <a16:creationId xmlns:a16="http://schemas.microsoft.com/office/drawing/2014/main" id="{04D539AB-C408-5049-8B03-F2336C228075}"/>
              </a:ext>
            </a:extLst>
          </p:cNvPr>
          <p:cNvSpPr txBox="1"/>
          <p:nvPr/>
        </p:nvSpPr>
        <p:spPr>
          <a:xfrm>
            <a:off x="5373688" y="3028950"/>
            <a:ext cx="6157912" cy="1754326"/>
          </a:xfrm>
          <a:prstGeom prst="rect">
            <a:avLst/>
          </a:prstGeom>
          <a:noFill/>
        </p:spPr>
        <p:txBody>
          <a:bodyPr wrap="square" rtlCol="0">
            <a:spAutoFit/>
          </a:bodyPr>
          <a:lstStyle/>
          <a:p>
            <a:r>
              <a:rPr lang="en-US" sz="3600" dirty="0">
                <a:solidFill>
                  <a:srgbClr val="3D4040"/>
                </a:solidFill>
              </a:rPr>
              <a:t>When we open Mobile Moodle first page is about al the Academic News</a:t>
            </a:r>
          </a:p>
        </p:txBody>
      </p:sp>
    </p:spTree>
    <p:extLst>
      <p:ext uri="{BB962C8B-B14F-4D97-AF65-F5344CB8AC3E}">
        <p14:creationId xmlns:p14="http://schemas.microsoft.com/office/powerpoint/2010/main" val="3558275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384F0-C1B9-4349-A9C3-43345DC6565B}"/>
              </a:ext>
            </a:extLst>
          </p:cNvPr>
          <p:cNvSpPr>
            <a:spLocks noGrp="1"/>
          </p:cNvSpPr>
          <p:nvPr>
            <p:ph type="title"/>
          </p:nvPr>
        </p:nvSpPr>
        <p:spPr/>
        <p:txBody>
          <a:bodyPr/>
          <a:lstStyle/>
          <a:p>
            <a:pPr algn="ctr"/>
            <a:r>
              <a:rPr lang="en-US" dirty="0">
                <a:solidFill>
                  <a:srgbClr val="F88011"/>
                </a:solidFill>
              </a:rPr>
              <a:t>Features</a:t>
            </a:r>
            <a:endParaRPr lang="en-US" dirty="0"/>
          </a:p>
        </p:txBody>
      </p:sp>
      <p:pic>
        <p:nvPicPr>
          <p:cNvPr id="5" name="Content Placeholder 4" descr="A screenshot of a cell phone&#10;&#10;Description automatically generated">
            <a:extLst>
              <a:ext uri="{FF2B5EF4-FFF2-40B4-BE49-F238E27FC236}">
                <a16:creationId xmlns:a16="http://schemas.microsoft.com/office/drawing/2014/main" id="{146832F9-0666-0647-B60B-B36A2D71BD5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759330"/>
            <a:ext cx="2547938" cy="4531933"/>
          </a:xfrm>
        </p:spPr>
      </p:pic>
      <p:sp>
        <p:nvSpPr>
          <p:cNvPr id="6" name="TextBox 5">
            <a:extLst>
              <a:ext uri="{FF2B5EF4-FFF2-40B4-BE49-F238E27FC236}">
                <a16:creationId xmlns:a16="http://schemas.microsoft.com/office/drawing/2014/main" id="{6C2FAD87-8459-A840-9292-97C3A95C0DD2}"/>
              </a:ext>
            </a:extLst>
          </p:cNvPr>
          <p:cNvSpPr txBox="1"/>
          <p:nvPr/>
        </p:nvSpPr>
        <p:spPr>
          <a:xfrm>
            <a:off x="5098092" y="2705619"/>
            <a:ext cx="5624187" cy="1569660"/>
          </a:xfrm>
          <a:prstGeom prst="rect">
            <a:avLst/>
          </a:prstGeom>
          <a:noFill/>
        </p:spPr>
        <p:txBody>
          <a:bodyPr wrap="square" rtlCol="0">
            <a:spAutoFit/>
          </a:bodyPr>
          <a:lstStyle/>
          <a:p>
            <a:r>
              <a:rPr lang="en-US" sz="3200" dirty="0">
                <a:solidFill>
                  <a:srgbClr val="3D4040"/>
                </a:solidFill>
              </a:rPr>
              <a:t>When we click dashboard all courses which we are enrolled in it here.</a:t>
            </a:r>
          </a:p>
        </p:txBody>
      </p:sp>
    </p:spTree>
    <p:extLst>
      <p:ext uri="{BB962C8B-B14F-4D97-AF65-F5344CB8AC3E}">
        <p14:creationId xmlns:p14="http://schemas.microsoft.com/office/powerpoint/2010/main" val="3484090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6E2F2-CCA0-2242-8D25-43BC5B81CCA5}"/>
              </a:ext>
            </a:extLst>
          </p:cNvPr>
          <p:cNvSpPr>
            <a:spLocks noGrp="1"/>
          </p:cNvSpPr>
          <p:nvPr>
            <p:ph type="title"/>
          </p:nvPr>
        </p:nvSpPr>
        <p:spPr/>
        <p:txBody>
          <a:bodyPr/>
          <a:lstStyle/>
          <a:p>
            <a:pPr algn="ctr"/>
            <a:r>
              <a:rPr lang="en-US" dirty="0">
                <a:solidFill>
                  <a:srgbClr val="F88011"/>
                </a:solidFill>
              </a:rPr>
              <a:t>Features</a:t>
            </a:r>
            <a:endParaRPr lang="en-US" dirty="0"/>
          </a:p>
        </p:txBody>
      </p:sp>
      <p:pic>
        <p:nvPicPr>
          <p:cNvPr id="5" name="Content Placeholder 4" descr="A screenshot of a cell phone&#10;&#10;Description automatically generated">
            <a:extLst>
              <a:ext uri="{FF2B5EF4-FFF2-40B4-BE49-F238E27FC236}">
                <a16:creationId xmlns:a16="http://schemas.microsoft.com/office/drawing/2014/main" id="{4F1981EA-4DC1-E54C-98E4-DD8422AA94C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69258" y="1825625"/>
            <a:ext cx="2446404" cy="4351338"/>
          </a:xfrm>
        </p:spPr>
      </p:pic>
      <p:pic>
        <p:nvPicPr>
          <p:cNvPr id="7" name="Picture 6" descr="A screenshot of a cell phone&#10;&#10;Description automatically generated">
            <a:extLst>
              <a:ext uri="{FF2B5EF4-FFF2-40B4-BE49-F238E27FC236}">
                <a16:creationId xmlns:a16="http://schemas.microsoft.com/office/drawing/2014/main" id="{8B7A5447-3245-AB48-9B40-80DB70C12D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715" y="1825624"/>
            <a:ext cx="2446405" cy="4351339"/>
          </a:xfrm>
          <a:prstGeom prst="rect">
            <a:avLst/>
          </a:prstGeom>
        </p:spPr>
      </p:pic>
      <p:sp>
        <p:nvSpPr>
          <p:cNvPr id="8" name="TextBox 7">
            <a:extLst>
              <a:ext uri="{FF2B5EF4-FFF2-40B4-BE49-F238E27FC236}">
                <a16:creationId xmlns:a16="http://schemas.microsoft.com/office/drawing/2014/main" id="{CBDA86D4-82C1-2542-AAE6-328721D9731F}"/>
              </a:ext>
            </a:extLst>
          </p:cNvPr>
          <p:cNvSpPr txBox="1"/>
          <p:nvPr/>
        </p:nvSpPr>
        <p:spPr>
          <a:xfrm>
            <a:off x="6726477" y="2780778"/>
            <a:ext cx="4627323" cy="2308324"/>
          </a:xfrm>
          <a:prstGeom prst="rect">
            <a:avLst/>
          </a:prstGeom>
          <a:noFill/>
        </p:spPr>
        <p:txBody>
          <a:bodyPr wrap="square" rtlCol="0">
            <a:spAutoFit/>
          </a:bodyPr>
          <a:lstStyle/>
          <a:p>
            <a:r>
              <a:rPr lang="en-US" sz="2400" dirty="0">
                <a:solidFill>
                  <a:srgbClr val="3D4040"/>
                </a:solidFill>
              </a:rPr>
              <a:t>When we click at any course we can choose any session we need or General for all courses an we can go to participants for connect doctor or our friends and of course the grades </a:t>
            </a:r>
          </a:p>
        </p:txBody>
      </p:sp>
    </p:spTree>
    <p:extLst>
      <p:ext uri="{BB962C8B-B14F-4D97-AF65-F5344CB8AC3E}">
        <p14:creationId xmlns:p14="http://schemas.microsoft.com/office/powerpoint/2010/main" val="17290168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185</Words>
  <Application>Microsoft Office PowerPoint</Application>
  <PresentationFormat>Widescreen</PresentationFormat>
  <Paragraphs>26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MoodleMobile Apps</vt:lpstr>
      <vt:lpstr>What is Moodel Mobile app</vt:lpstr>
      <vt:lpstr>Download MoodleMobile app</vt:lpstr>
      <vt:lpstr>Download MoodleMobile app</vt:lpstr>
      <vt:lpstr>Enable Mobile Notifications</vt:lpstr>
      <vt:lpstr>PowerPoint Presentation</vt:lpstr>
      <vt:lpstr>Features</vt:lpstr>
      <vt:lpstr>Features</vt:lpstr>
      <vt:lpstr>Features</vt:lpstr>
      <vt:lpstr>Features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MoodleMobile Apps</dc:title>
  <dc:creator>aou</dc:creator>
  <cp:lastModifiedBy>Pierre Salim</cp:lastModifiedBy>
  <cp:revision>11</cp:revision>
  <dcterms:created xsi:type="dcterms:W3CDTF">2019-10-14T05:04:33Z</dcterms:created>
  <dcterms:modified xsi:type="dcterms:W3CDTF">2020-07-23T05:02:07Z</dcterms:modified>
</cp:coreProperties>
</file>